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1" r:id="rId3"/>
    <p:sldId id="263" r:id="rId4"/>
    <p:sldId id="260" r:id="rId5"/>
    <p:sldId id="262" r:id="rId6"/>
    <p:sldId id="259" r:id="rId7"/>
    <p:sldId id="258" r:id="rId8"/>
    <p:sldId id="270" r:id="rId9"/>
    <p:sldId id="265" r:id="rId10"/>
    <p:sldId id="266" r:id="rId11"/>
    <p:sldId id="267" r:id="rId12"/>
    <p:sldId id="268" r:id="rId13"/>
    <p:sldId id="264" r:id="rId14"/>
    <p:sldId id="269" r:id="rId15"/>
    <p:sldId id="256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1999-8511-4D66-916E-F4FC6BC9525E}" type="datetimeFigureOut">
              <a:rPr lang="en-US" smtClean="0"/>
              <a:pPr/>
              <a:t>1/26/2014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924C3-96FA-4F7A-9F61-92C73B10715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1999-8511-4D66-916E-F4FC6BC9525E}" type="datetimeFigureOut">
              <a:rPr lang="en-US" smtClean="0"/>
              <a:pPr/>
              <a:t>1/26/2014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924C3-96FA-4F7A-9F61-92C73B10715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1999-8511-4D66-916E-F4FC6BC9525E}" type="datetimeFigureOut">
              <a:rPr lang="en-US" smtClean="0"/>
              <a:pPr/>
              <a:t>1/26/2014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924C3-96FA-4F7A-9F61-92C73B10715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1999-8511-4D66-916E-F4FC6BC9525E}" type="datetimeFigureOut">
              <a:rPr lang="en-US" smtClean="0"/>
              <a:pPr/>
              <a:t>1/26/2014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924C3-96FA-4F7A-9F61-92C73B10715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1999-8511-4D66-916E-F4FC6BC9525E}" type="datetimeFigureOut">
              <a:rPr lang="en-US" smtClean="0"/>
              <a:pPr/>
              <a:t>1/26/2014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924C3-96FA-4F7A-9F61-92C73B10715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1999-8511-4D66-916E-F4FC6BC9525E}" type="datetimeFigureOut">
              <a:rPr lang="en-US" smtClean="0"/>
              <a:pPr/>
              <a:t>1/26/2014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924C3-96FA-4F7A-9F61-92C73B10715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1999-8511-4D66-916E-F4FC6BC9525E}" type="datetimeFigureOut">
              <a:rPr lang="en-US" smtClean="0"/>
              <a:pPr/>
              <a:t>1/26/2014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924C3-96FA-4F7A-9F61-92C73B10715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1999-8511-4D66-916E-F4FC6BC9525E}" type="datetimeFigureOut">
              <a:rPr lang="en-US" smtClean="0"/>
              <a:pPr/>
              <a:t>1/26/2014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924C3-96FA-4F7A-9F61-92C73B10715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1999-8511-4D66-916E-F4FC6BC9525E}" type="datetimeFigureOut">
              <a:rPr lang="en-US" smtClean="0"/>
              <a:pPr/>
              <a:t>1/26/2014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924C3-96FA-4F7A-9F61-92C73B10715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1999-8511-4D66-916E-F4FC6BC9525E}" type="datetimeFigureOut">
              <a:rPr lang="en-US" smtClean="0"/>
              <a:pPr/>
              <a:t>1/26/2014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924C3-96FA-4F7A-9F61-92C73B10715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1999-8511-4D66-916E-F4FC6BC9525E}" type="datetimeFigureOut">
              <a:rPr lang="en-US" smtClean="0"/>
              <a:pPr/>
              <a:t>1/26/2014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924C3-96FA-4F7A-9F61-92C73B10715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B1999-8511-4D66-916E-F4FC6BC9525E}" type="datetimeFigureOut">
              <a:rPr lang="en-US" smtClean="0"/>
              <a:pPr/>
              <a:t>1/26/2014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924C3-96FA-4F7A-9F61-92C73B107154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:\Sending Fees 06\Cala\Kolage1.jpg"/>
          <p:cNvPicPr>
            <a:picLocks noChangeAspect="1" noChangeArrowheads="1"/>
          </p:cNvPicPr>
          <p:nvPr/>
        </p:nvPicPr>
        <p:blipFill>
          <a:blip r:embed="rId2"/>
          <a:srcRect l="50000" b="50000"/>
          <a:stretch>
            <a:fillRect/>
          </a:stretch>
        </p:blipFill>
        <p:spPr bwMode="auto">
          <a:xfrm>
            <a:off x="0" y="0"/>
            <a:ext cx="9141971" cy="685952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44" y="5286388"/>
            <a:ext cx="8572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  UITREIK NA CALA IN DIE</a:t>
            </a: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         TRANSKEI</a:t>
            </a:r>
            <a:endParaRPr lang="en-ZA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5852" y="500042"/>
            <a:ext cx="6000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ONS KYK TERUG</a:t>
            </a:r>
            <a:endParaRPr lang="en-ZA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Sending Fees 06\Cala\P9070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Sending Fees 06\Cala\Tradisioneel &amp; moder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914400"/>
            <a:ext cx="6705600" cy="5029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Sending Fees 06\Cala\Werk op kerk da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428604"/>
            <a:ext cx="3643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Buitepos</a:t>
            </a:r>
            <a:endParaRPr lang="en-ZA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Sending Fees 06\Cala\P71800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62" y="571480"/>
            <a:ext cx="7429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Dit kan soms koud word daar</a:t>
            </a:r>
            <a:endParaRPr lang="en-ZA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:\Sending Fees 06\Cala\P72000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1026" name="Picture 2" descr="E:\Sending Fees 06\Cala\Dankie vir hulp.jpg"/>
          <p:cNvPicPr>
            <a:picLocks noChangeAspect="1" noChangeArrowheads="1"/>
          </p:cNvPicPr>
          <p:nvPr/>
        </p:nvPicPr>
        <p:blipFill>
          <a:blip r:embed="rId2">
            <a:lum contrast="-20000"/>
          </a:blip>
          <a:srcRect/>
          <a:stretch>
            <a:fillRect/>
          </a:stretch>
        </p:blipFill>
        <p:spPr bwMode="auto">
          <a:xfrm>
            <a:off x="0" y="2284"/>
            <a:ext cx="9144000" cy="685343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:\Sending Fees 06\Cala\P1110034.JPG"/>
          <p:cNvPicPr>
            <a:picLocks noChangeAspect="1" noChangeArrowheads="1"/>
          </p:cNvPicPr>
          <p:nvPr/>
        </p:nvPicPr>
        <p:blipFill>
          <a:blip r:embed="rId2"/>
          <a:srcRect t="16666"/>
          <a:stretch>
            <a:fillRect/>
          </a:stretch>
        </p:blipFill>
        <p:spPr bwMode="auto">
          <a:xfrm>
            <a:off x="-500098" y="0"/>
            <a:ext cx="10072758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00232" y="142852"/>
            <a:ext cx="72866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ONS WIL GRAAG WEER CALA TOE GAAN.</a:t>
            </a:r>
          </a:p>
          <a:p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00364" y="1500174"/>
            <a:ext cx="48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</a:rPr>
              <a:t>WIE GAAN SAAM?</a:t>
            </a:r>
            <a:endParaRPr lang="en-ZA" sz="4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:\Sending Fees 06\Cala\Kolage1.jpg"/>
          <p:cNvPicPr>
            <a:picLocks noChangeAspect="1" noChangeArrowheads="1"/>
          </p:cNvPicPr>
          <p:nvPr/>
        </p:nvPicPr>
        <p:blipFill>
          <a:blip r:embed="rId2"/>
          <a:srcRect r="50782" b="50000"/>
          <a:stretch>
            <a:fillRect/>
          </a:stretch>
        </p:blipFill>
        <p:spPr bwMode="auto">
          <a:xfrm>
            <a:off x="2028" y="-1"/>
            <a:ext cx="9141972" cy="696845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Sending Fees 06\Cala\P11200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Sending Fees 06\Cala\Oudste Verf.jpg"/>
          <p:cNvPicPr>
            <a:picLocks noChangeAspect="1" noChangeArrowheads="1"/>
          </p:cNvPicPr>
          <p:nvPr/>
        </p:nvPicPr>
        <p:blipFill>
          <a:blip r:embed="rId2"/>
          <a:srcRect l="10937" r="15624"/>
          <a:stretch>
            <a:fillRect/>
          </a:stretch>
        </p:blipFill>
        <p:spPr bwMode="auto">
          <a:xfrm>
            <a:off x="2428828" y="0"/>
            <a:ext cx="6715172" cy="6858000"/>
          </a:xfrm>
          <a:prstGeom prst="rect">
            <a:avLst/>
          </a:prstGeom>
          <a:noFill/>
        </p:spPr>
      </p:pic>
      <p:pic>
        <p:nvPicPr>
          <p:cNvPr id="3" name="Picture 2" descr="E:\Sending Fees 06\Cala\P1110022.JPG"/>
          <p:cNvPicPr>
            <a:picLocks noChangeAspect="1" noChangeArrowheads="1"/>
          </p:cNvPicPr>
          <p:nvPr/>
        </p:nvPicPr>
        <p:blipFill>
          <a:blip r:embed="rId3"/>
          <a:srcRect l="35530" t="10953" r="20628" b="11710"/>
          <a:stretch>
            <a:fillRect/>
          </a:stretch>
        </p:blipFill>
        <p:spPr bwMode="auto">
          <a:xfrm>
            <a:off x="-117800" y="0"/>
            <a:ext cx="2827442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Sending Fees 06\Cala\P11100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Sending Fees 06\Cala\Oppad Kerk to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Sending Fees 06\Cala\Nagma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:\Sending Fees 06\Cala\Kerk Besoe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743712"/>
            <a:ext cx="7772400" cy="53705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Sending Fees 06\Cala\P9070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31</Words>
  <Application>Microsoft Office PowerPoint</Application>
  <PresentationFormat>On-screen Show (4:3)</PresentationFormat>
  <Paragraphs>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Heila</dc:creator>
  <cp:lastModifiedBy>Windows User</cp:lastModifiedBy>
  <cp:revision>9</cp:revision>
  <dcterms:created xsi:type="dcterms:W3CDTF">2013-09-02T13:28:37Z</dcterms:created>
  <dcterms:modified xsi:type="dcterms:W3CDTF">2014-01-26T06:19:54Z</dcterms:modified>
</cp:coreProperties>
</file>